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2" r:id="rId9"/>
    <p:sldId id="266" r:id="rId10"/>
    <p:sldId id="267" r:id="rId11"/>
    <p:sldId id="268" r:id="rId12"/>
    <p:sldId id="271" r:id="rId13"/>
    <p:sldId id="269" r:id="rId14"/>
    <p:sldId id="270" r:id="rId15"/>
    <p:sldId id="265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8">
          <p15:clr>
            <a:srgbClr val="A4A3A4"/>
          </p15:clr>
        </p15:guide>
        <p15:guide id="2" orient="horz" pos="2154">
          <p15:clr>
            <a:srgbClr val="A4A3A4"/>
          </p15:clr>
        </p15:guide>
        <p15:guide id="3" pos="1586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75"/>
  </p:normalViewPr>
  <p:slideViewPr>
    <p:cSldViewPr snapToGrid="0" snapToObjects="1">
      <p:cViewPr varScale="1">
        <p:scale>
          <a:sx n="128" d="100"/>
          <a:sy n="128" d="100"/>
        </p:scale>
        <p:origin x="1576" y="176"/>
      </p:cViewPr>
      <p:guideLst>
        <p:guide orient="horz" pos="1408"/>
        <p:guide orient="horz" pos="2154"/>
        <p:guide pos="15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5D4A0-3A8B-E748-BAA3-70C585B8C6C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3A68A-AB30-D946-B709-29B732E7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25" y="2639351"/>
            <a:ext cx="7000744" cy="240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41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907" y="1460462"/>
            <a:ext cx="5992186" cy="49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7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79519D-36DD-8B4C-920C-9A7D85326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0" y="1736272"/>
            <a:ext cx="66929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E889E-989D-6049-955C-EE20182CF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50" y="2269672"/>
            <a:ext cx="557530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A0BD5-9BC0-4049-934C-2A4E07E56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36" y="2534556"/>
            <a:ext cx="4559300" cy="34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06F9C7-F11A-8740-9603-0A340591E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436" y="2866570"/>
            <a:ext cx="6350000" cy="31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D2422-BB17-D84F-BD25-631FE3BEF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436" y="3155039"/>
            <a:ext cx="4394200" cy="355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7C3916-4B80-DB47-8B30-8C5574A62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664" y="3461653"/>
            <a:ext cx="6705600" cy="495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E3A9C0-5BD8-A14D-B121-4705C89316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6436" y="3954231"/>
            <a:ext cx="6667500" cy="292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6E3AA5-4416-4D4A-A54E-6A53E057CB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5550" y="4230909"/>
            <a:ext cx="25400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0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323529" y="2518861"/>
            <a:ext cx="6496942" cy="1423625"/>
            <a:chOff x="635000" y="2126203"/>
            <a:chExt cx="7861300" cy="17225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000" y="2126203"/>
              <a:ext cx="7861300" cy="939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000" y="3156720"/>
              <a:ext cx="5181600" cy="317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000" y="3556690"/>
              <a:ext cx="5829300" cy="29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10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212" y="2663816"/>
            <a:ext cx="6664876" cy="11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0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212" y="2663816"/>
            <a:ext cx="6664876" cy="11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7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1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66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037" y="1454306"/>
            <a:ext cx="5511927" cy="49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2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25" y="2639351"/>
            <a:ext cx="7000744" cy="240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2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B171B-5CE2-BE4D-98F5-3ED10779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807" y="1744435"/>
            <a:ext cx="6642100" cy="1409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F06D95-AF06-934E-9D72-72FD80D01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035" y="3143249"/>
            <a:ext cx="4876800" cy="3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BD4BCD-EDCD-A24D-8FFE-3C7131E87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035" y="3500663"/>
            <a:ext cx="5829300" cy="29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CF35DC-0F8F-7841-9DDC-7B492425B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035" y="3787318"/>
            <a:ext cx="6705600" cy="30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3732E0-6D8A-7C42-8609-741FF5D0C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057" y="4079418"/>
            <a:ext cx="6705600" cy="596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DAF1C-3CD1-5247-9072-25D31EE33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943" y="4654546"/>
            <a:ext cx="3594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0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328777" y="2704649"/>
            <a:ext cx="6486446" cy="1479917"/>
            <a:chOff x="647700" y="2259128"/>
            <a:chExt cx="7848600" cy="17907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" y="2259128"/>
              <a:ext cx="7848600" cy="14859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986" y="3745028"/>
              <a:ext cx="1320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413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9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4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480967" y="2555702"/>
            <a:ext cx="6182066" cy="1655573"/>
            <a:chOff x="825500" y="2151282"/>
            <a:chExt cx="7480300" cy="20032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500" y="2151282"/>
              <a:ext cx="7480300" cy="266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500" y="2501290"/>
              <a:ext cx="6311900" cy="254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00" y="2863771"/>
              <a:ext cx="6210299" cy="2159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500" y="3175566"/>
              <a:ext cx="6172200" cy="241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5500" y="3537931"/>
              <a:ext cx="6565900" cy="241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500" y="3875124"/>
              <a:ext cx="6438900" cy="27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772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175" y="2828637"/>
            <a:ext cx="3664052" cy="243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455" y="3095766"/>
            <a:ext cx="4197426" cy="371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152" y="3800847"/>
            <a:ext cx="1553743" cy="4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9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06" y="2463380"/>
            <a:ext cx="6633388" cy="19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2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23" y="2641570"/>
            <a:ext cx="6717355" cy="26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7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23" y="2641570"/>
            <a:ext cx="6717355" cy="26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0</Words>
  <Application>Microsoft Macintosh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Christine Zimmermann</cp:lastModifiedBy>
  <cp:revision>27</cp:revision>
  <dcterms:created xsi:type="dcterms:W3CDTF">2017-03-13T16:48:42Z</dcterms:created>
  <dcterms:modified xsi:type="dcterms:W3CDTF">2020-07-13T17:39:28Z</dcterms:modified>
</cp:coreProperties>
</file>