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orient="horz" pos="171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9" autoAdjust="0"/>
    <p:restoredTop sz="94675"/>
  </p:normalViewPr>
  <p:slideViewPr>
    <p:cSldViewPr snapToGrid="0" snapToObjects="1">
      <p:cViewPr varScale="1">
        <p:scale>
          <a:sx n="128" d="100"/>
          <a:sy n="128" d="100"/>
        </p:scale>
        <p:origin x="1688" y="176"/>
      </p:cViewPr>
      <p:guideLst>
        <p:guide orient="horz" pos="1392"/>
        <p:guide orient="horz" pos="17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18" y="2628633"/>
            <a:ext cx="7009765" cy="22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6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41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07" y="1449229"/>
            <a:ext cx="6100027" cy="48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7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2718" y="2476649"/>
            <a:ext cx="6398564" cy="1948126"/>
            <a:chOff x="1458933" y="2540082"/>
            <a:chExt cx="6398564" cy="19481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65513" y="2540082"/>
              <a:ext cx="6391984" cy="3043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65513" y="2852775"/>
              <a:ext cx="5940661" cy="27289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58933" y="3159870"/>
              <a:ext cx="6014132" cy="2623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65930" y="3448988"/>
              <a:ext cx="4607686" cy="2623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65930" y="3751668"/>
              <a:ext cx="6213554" cy="4408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65930" y="4225812"/>
              <a:ext cx="3977934" cy="262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40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96814" y="2494432"/>
            <a:ext cx="6350373" cy="1521744"/>
            <a:chOff x="1452161" y="2922588"/>
            <a:chExt cx="6350373" cy="15217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52770" y="2922588"/>
              <a:ext cx="6077107" cy="49330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52161" y="3481578"/>
              <a:ext cx="6308016" cy="44082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73526" y="3972018"/>
              <a:ext cx="6329008" cy="472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10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51" y="2632187"/>
            <a:ext cx="6735699" cy="12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6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51" y="2632187"/>
            <a:ext cx="6735699" cy="12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12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4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74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328" y="1374726"/>
            <a:ext cx="5982645" cy="49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18" y="2628633"/>
            <a:ext cx="7009765" cy="22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72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428488" y="2149318"/>
            <a:ext cx="6287025" cy="3278620"/>
            <a:chOff x="1456225" y="2412573"/>
            <a:chExt cx="5715477" cy="29805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56225" y="2412573"/>
              <a:ext cx="5429226" cy="4770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64381" y="2903795"/>
              <a:ext cx="4083847" cy="2480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78598" y="3174407"/>
              <a:ext cx="5009392" cy="2576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6225" y="3477876"/>
              <a:ext cx="5715477" cy="4389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28558" y="3921656"/>
              <a:ext cx="3015177" cy="2099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56225" y="4168412"/>
              <a:ext cx="3664013" cy="2290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457737" y="4450053"/>
              <a:ext cx="5438768" cy="2290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721978" y="4691355"/>
              <a:ext cx="5362434" cy="20037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472510" y="4944678"/>
              <a:ext cx="5257475" cy="448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9135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08716" y="2659229"/>
            <a:ext cx="6526569" cy="1539542"/>
            <a:chOff x="1446896" y="2724642"/>
            <a:chExt cx="6526569" cy="15395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6896" y="2724642"/>
              <a:ext cx="6276529" cy="51429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66027" y="3265453"/>
              <a:ext cx="6507438" cy="4723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60056" y="3791870"/>
              <a:ext cx="6276529" cy="472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95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9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4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16B2B-DB70-8243-9ACA-36FA93EFB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657" y="2267861"/>
            <a:ext cx="54356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3960F5-9055-2746-8D69-6F0E84FAC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49" y="2619827"/>
            <a:ext cx="5219700" cy="393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F594C3-33E3-4840-81C8-E570806AA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835" y="3004449"/>
            <a:ext cx="64389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A66139-9726-B54F-9534-82855FE75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291" y="3338257"/>
            <a:ext cx="65405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196" y="4555304"/>
            <a:ext cx="4040909" cy="734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761" y="2220163"/>
            <a:ext cx="6402479" cy="18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9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50" y="2476449"/>
            <a:ext cx="6601901" cy="14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2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51" y="2642262"/>
            <a:ext cx="6735699" cy="11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51" y="2642262"/>
            <a:ext cx="6735699" cy="11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3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0</Words>
  <Application>Microsoft Macintosh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McCarthy</dc:creator>
  <cp:lastModifiedBy>Christine Zimmermann</cp:lastModifiedBy>
  <cp:revision>19</cp:revision>
  <dcterms:created xsi:type="dcterms:W3CDTF">2017-03-13T16:48:42Z</dcterms:created>
  <dcterms:modified xsi:type="dcterms:W3CDTF">2020-07-13T17:23:07Z</dcterms:modified>
</cp:coreProperties>
</file>