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9"/>
    <p:restoredTop sz="94700"/>
  </p:normalViewPr>
  <p:slideViewPr>
    <p:cSldViewPr snapToGrid="0" snapToObjects="1">
      <p:cViewPr varScale="1">
        <p:scale>
          <a:sx n="128" d="100"/>
          <a:sy n="128" d="100"/>
        </p:scale>
        <p:origin x="128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5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7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2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3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9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5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1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2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4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5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7DBA2-B8D5-2544-821C-40D6EE74D4E4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0D2E9-6885-624D-A65F-2936E3BF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8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80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69" y="1943327"/>
            <a:ext cx="5674825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3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545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894" y="2422345"/>
            <a:ext cx="4042211" cy="33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9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894" y="2422345"/>
            <a:ext cx="4042211" cy="33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47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162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303" y="1649156"/>
            <a:ext cx="2760885" cy="229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5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1956992"/>
            <a:ext cx="6870023" cy="41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9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63" y="2348329"/>
            <a:ext cx="6245475" cy="3768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834" y="1699472"/>
            <a:ext cx="8170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Can you tell a subtraction story about the cake plates?</a:t>
            </a:r>
          </a:p>
        </p:txBody>
      </p:sp>
    </p:spTree>
    <p:extLst>
      <p:ext uri="{BB962C8B-B14F-4D97-AF65-F5344CB8AC3E}">
        <p14:creationId xmlns:p14="http://schemas.microsoft.com/office/powerpoint/2010/main" val="2028388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158" y="2257936"/>
            <a:ext cx="3443685" cy="33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0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539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2345064"/>
            <a:ext cx="6870023" cy="27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35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3235066"/>
            <a:ext cx="7557025" cy="15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67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3235066"/>
            <a:ext cx="7557025" cy="15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07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935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5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47" y="1897462"/>
            <a:ext cx="1551179" cy="850995"/>
          </a:xfrm>
          <a:prstGeom prst="rect">
            <a:avLst/>
          </a:prstGeom>
        </p:spPr>
      </p:pic>
      <p:pic>
        <p:nvPicPr>
          <p:cNvPr id="3" name="Picture 2" descr="Slide 5b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84" y="1989636"/>
            <a:ext cx="2052080" cy="6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09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030209"/>
            <a:ext cx="7557025" cy="41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3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59" y="2558292"/>
            <a:ext cx="6658483" cy="3632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9482" y="1655664"/>
            <a:ext cx="680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Work with a partner. Tell two different stories about the balloon problem.</a:t>
            </a:r>
          </a:p>
        </p:txBody>
      </p:sp>
    </p:spTree>
    <p:extLst>
      <p:ext uri="{BB962C8B-B14F-4D97-AF65-F5344CB8AC3E}">
        <p14:creationId xmlns:p14="http://schemas.microsoft.com/office/powerpoint/2010/main" val="1361929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3201123"/>
            <a:ext cx="7557025" cy="89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69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394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3303604"/>
            <a:ext cx="7557025" cy="113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48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3303604"/>
            <a:ext cx="7557025" cy="113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7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8" y="1699132"/>
            <a:ext cx="7557025" cy="43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21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314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3171906"/>
            <a:ext cx="7557025" cy="113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22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24" y="2081481"/>
            <a:ext cx="7557025" cy="393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43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01" y="2444341"/>
            <a:ext cx="7246798" cy="37732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9222" y="1557831"/>
            <a:ext cx="716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What pattern do you see when you look at your answers?</a:t>
            </a:r>
          </a:p>
          <a:p>
            <a:r>
              <a:rPr lang="en-US" sz="2000" b="1" dirty="0">
                <a:latin typeface="Arial"/>
                <a:cs typeface="Arial"/>
              </a:rPr>
              <a:t>What pattern do you see when you look at the pictures?</a:t>
            </a:r>
          </a:p>
        </p:txBody>
      </p:sp>
    </p:spTree>
    <p:extLst>
      <p:ext uri="{BB962C8B-B14F-4D97-AF65-F5344CB8AC3E}">
        <p14:creationId xmlns:p14="http://schemas.microsoft.com/office/powerpoint/2010/main" val="3128455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940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8" y="2287526"/>
            <a:ext cx="6870023" cy="38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1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8" y="2287526"/>
            <a:ext cx="6870023" cy="38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5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288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8" y="1967674"/>
            <a:ext cx="6870023" cy="38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79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8" y="2306340"/>
            <a:ext cx="6870023" cy="3843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724" y="1747039"/>
            <a:ext cx="779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 If somebody eats another slice of cake, how many will be left?</a:t>
            </a:r>
          </a:p>
        </p:txBody>
      </p:sp>
    </p:spTree>
    <p:extLst>
      <p:ext uri="{BB962C8B-B14F-4D97-AF65-F5344CB8AC3E}">
        <p14:creationId xmlns:p14="http://schemas.microsoft.com/office/powerpoint/2010/main" val="2835338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64</Words>
  <Application>Microsoft Macintosh PowerPoint</Application>
  <PresentationFormat>On-screen Show (4:3)</PresentationFormat>
  <Paragraphs>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Scanlon</dc:creator>
  <cp:lastModifiedBy>Christine Zimmermann</cp:lastModifiedBy>
  <cp:revision>6</cp:revision>
  <dcterms:created xsi:type="dcterms:W3CDTF">2018-07-27T16:39:53Z</dcterms:created>
  <dcterms:modified xsi:type="dcterms:W3CDTF">2020-07-19T16:59:59Z</dcterms:modified>
</cp:coreProperties>
</file>