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08">
          <p15:clr>
            <a:srgbClr val="A4A3A4"/>
          </p15:clr>
        </p15:guide>
        <p15:guide id="2" orient="horz" pos="1712">
          <p15:clr>
            <a:srgbClr val="A4A3A4"/>
          </p15:clr>
        </p15:guide>
        <p15:guide id="3" pos="1087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43" autoAdjust="0"/>
    <p:restoredTop sz="50000" autoAdjust="0"/>
  </p:normalViewPr>
  <p:slideViewPr>
    <p:cSldViewPr snapToGrid="0" snapToObjects="1">
      <p:cViewPr varScale="1">
        <p:scale>
          <a:sx n="128" d="100"/>
          <a:sy n="128" d="100"/>
        </p:scale>
        <p:origin x="944" y="176"/>
      </p:cViewPr>
      <p:guideLst>
        <p:guide orient="horz" pos="1408"/>
        <p:guide orient="horz" pos="1712"/>
        <p:guide pos="108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5D4A0-3A8B-E748-BAA3-70C585B8C6C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2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83" y="2601974"/>
            <a:ext cx="7021735" cy="235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62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41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75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824" y="1407516"/>
            <a:ext cx="6030353" cy="501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79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55766" y="1832908"/>
            <a:ext cx="6832469" cy="4255226"/>
            <a:chOff x="1298761" y="1854620"/>
            <a:chExt cx="6507113" cy="40525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44741" y="1854620"/>
              <a:ext cx="5829977" cy="54387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18281" y="2447603"/>
              <a:ext cx="3835763" cy="31487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05051" y="3139822"/>
              <a:ext cx="3091510" cy="7728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485363" y="3133207"/>
              <a:ext cx="3320511" cy="18701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315488" y="4993055"/>
              <a:ext cx="4751765" cy="56296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98761" y="5620965"/>
              <a:ext cx="3606762" cy="286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4400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658" y="2191124"/>
            <a:ext cx="6391985" cy="32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04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83" y="2601974"/>
            <a:ext cx="7021735" cy="235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7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9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54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33239" y="2050747"/>
            <a:ext cx="6477522" cy="4057549"/>
            <a:chOff x="1438984" y="2050747"/>
            <a:chExt cx="6477522" cy="405754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60898" y="2050747"/>
              <a:ext cx="5657272" cy="50380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17947" y="2480466"/>
              <a:ext cx="5510331" cy="212016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74823" y="4695089"/>
              <a:ext cx="5174462" cy="27289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009729" y="4993691"/>
              <a:ext cx="4891075" cy="2833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38984" y="5604165"/>
              <a:ext cx="6266033" cy="2833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71979" y="5856395"/>
              <a:ext cx="1385455" cy="25190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629481" y="5267086"/>
              <a:ext cx="6287025" cy="251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7722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735" y="2170064"/>
            <a:ext cx="3736530" cy="2225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248" y="4833952"/>
            <a:ext cx="6339505" cy="47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9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306" y="2219042"/>
            <a:ext cx="6633388" cy="28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2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339" y="2587528"/>
            <a:ext cx="6801323" cy="129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8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339" y="2587528"/>
            <a:ext cx="6801323" cy="129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34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0</Words>
  <Application>Microsoft Macintosh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McCarthy</dc:creator>
  <cp:lastModifiedBy>Christine Zimmermann</cp:lastModifiedBy>
  <cp:revision>16</cp:revision>
  <dcterms:created xsi:type="dcterms:W3CDTF">2017-03-13T16:48:42Z</dcterms:created>
  <dcterms:modified xsi:type="dcterms:W3CDTF">2020-07-19T17:41:00Z</dcterms:modified>
</cp:coreProperties>
</file>