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9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orient="horz" pos="171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5" autoAdjust="0"/>
    <p:restoredTop sz="94675"/>
  </p:normalViewPr>
  <p:slideViewPr>
    <p:cSldViewPr snapToGrid="0" snapToObjects="1">
      <p:cViewPr varScale="1">
        <p:scale>
          <a:sx n="128" d="100"/>
          <a:sy n="128" d="100"/>
        </p:scale>
        <p:origin x="976" y="176"/>
      </p:cViewPr>
      <p:guideLst>
        <p:guide orient="horz" pos="1392"/>
        <p:guide orient="horz" pos="17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D4A0-3A8B-E748-BAA3-70C585B8C6C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82" y="2678574"/>
            <a:ext cx="6688836" cy="25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41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619" y="1575666"/>
            <a:ext cx="6078062" cy="46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19" y="2747723"/>
            <a:ext cx="6192562" cy="7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8217" y="1989885"/>
            <a:ext cx="6507566" cy="3009085"/>
            <a:chOff x="992909" y="2463702"/>
            <a:chExt cx="7158182" cy="33099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909" y="2463702"/>
              <a:ext cx="7158182" cy="6003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909" y="3281627"/>
              <a:ext cx="6199909" cy="2770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5525" y="3705774"/>
              <a:ext cx="4953000" cy="2770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8122" y="4134015"/>
              <a:ext cx="4191000" cy="2886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909" y="4567837"/>
              <a:ext cx="6396182" cy="2770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7001" y="5025071"/>
              <a:ext cx="6707909" cy="3001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7001" y="5485059"/>
              <a:ext cx="6049818" cy="288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40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89" y="2496685"/>
            <a:ext cx="6549422" cy="8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0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82" y="2639006"/>
            <a:ext cx="6688836" cy="12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2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82" y="2639006"/>
            <a:ext cx="6688836" cy="12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925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06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82" y="2678574"/>
            <a:ext cx="6688836" cy="25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115" y="1491398"/>
            <a:ext cx="5155770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0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554485" y="1977610"/>
            <a:ext cx="6035030" cy="2855612"/>
            <a:chOff x="1359768" y="1708130"/>
            <a:chExt cx="6638533" cy="31411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6423" y="1708130"/>
              <a:ext cx="6338455" cy="58881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6423" y="2425893"/>
              <a:ext cx="6084455" cy="288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2652" y="2886719"/>
              <a:ext cx="5033818" cy="2886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455" y="3353645"/>
              <a:ext cx="6373091" cy="2886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1210" y="3826021"/>
              <a:ext cx="6627091" cy="2770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9768" y="4283576"/>
              <a:ext cx="6627091" cy="565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085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246054" y="2497875"/>
            <a:ext cx="6651893" cy="1754858"/>
            <a:chOff x="1524739" y="2913748"/>
            <a:chExt cx="6047175" cy="15953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645" y="2913748"/>
              <a:ext cx="6011269" cy="103050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739" y="4012904"/>
              <a:ext cx="6001728" cy="496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57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9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4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280280" y="2178509"/>
            <a:ext cx="6583441" cy="2472819"/>
            <a:chOff x="1280280" y="2326652"/>
            <a:chExt cx="6583441" cy="24728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0280" y="2326652"/>
              <a:ext cx="2057190" cy="20991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3722" y="2559660"/>
              <a:ext cx="5825206" cy="2519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3722" y="2811561"/>
              <a:ext cx="881653" cy="2204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8753" y="3173931"/>
              <a:ext cx="2498016" cy="2309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3722" y="3420336"/>
              <a:ext cx="5793719" cy="24140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3722" y="3665661"/>
              <a:ext cx="713719" cy="19942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08753" y="4061832"/>
              <a:ext cx="6182066" cy="2309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03225" y="4292741"/>
              <a:ext cx="892149" cy="1889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3225" y="4558066"/>
              <a:ext cx="6360496" cy="241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72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2191350"/>
            <a:ext cx="2082801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29" y="2470275"/>
            <a:ext cx="6748843" cy="17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2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82" y="2656365"/>
            <a:ext cx="6688836" cy="10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82" y="2656365"/>
            <a:ext cx="6688836" cy="10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Christine Zimmermann</cp:lastModifiedBy>
  <cp:revision>11</cp:revision>
  <dcterms:created xsi:type="dcterms:W3CDTF">2017-03-13T16:48:42Z</dcterms:created>
  <dcterms:modified xsi:type="dcterms:W3CDTF">2020-07-19T17:17:51Z</dcterms:modified>
</cp:coreProperties>
</file>